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984" autoAdjust="0"/>
    <p:restoredTop sz="94660"/>
  </p:normalViewPr>
  <p:slideViewPr>
    <p:cSldViewPr snapToGrid="0">
      <p:cViewPr varScale="1">
        <p:scale>
          <a:sx n="60" d="100"/>
          <a:sy n="60" d="100"/>
        </p:scale>
        <p:origin x="1620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9838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13352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11458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1180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9225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43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62493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3441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3279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9155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01171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A865F-D0DD-41B2-8FC2-74D9057D2AC9}" type="datetimeFigureOut">
              <a:rPr lang="he-IL" smtClean="0"/>
              <a:t>י"ב/אב/תשע"ו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7F6BAF-53FC-45C0-AF57-AE215C5132A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3758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1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r" defTabSz="685800" rtl="1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r" defTabSz="685800" rtl="1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r" defTabSz="685800" rtl="1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85982" y="110359"/>
            <a:ext cx="6478290" cy="112250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e-IL" sz="1800" b="1" dirty="0"/>
              <a:t>אל נעמן </a:t>
            </a:r>
            <a:r>
              <a:rPr lang="he-IL" sz="1800" b="1" dirty="0" err="1"/>
              <a:t>גרופ</a:t>
            </a:r>
            <a:r>
              <a:rPr lang="he-IL" sz="1800" b="1" dirty="0"/>
              <a:t> </a:t>
            </a:r>
            <a:r>
              <a:rPr lang="he-IL" sz="1800" b="1" dirty="0" smtClean="0"/>
              <a:t>                                              </a:t>
            </a:r>
            <a:r>
              <a:rPr lang="he-IL" sz="1600" dirty="0" smtClean="0"/>
              <a:t>תאריך _____________</a:t>
            </a:r>
            <a:endParaRPr lang="he-IL" sz="2400" b="1" dirty="0"/>
          </a:p>
          <a:p>
            <a:pPr marL="0" indent="0" algn="ctr">
              <a:buNone/>
            </a:pPr>
            <a:endParaRPr lang="he-IL" sz="1800" b="1" dirty="0"/>
          </a:p>
          <a:p>
            <a:pPr marL="0" indent="0" algn="ctr">
              <a:buNone/>
            </a:pPr>
            <a:endParaRPr lang="he-IL" sz="1800" b="1" dirty="0" smtClean="0"/>
          </a:p>
          <a:p>
            <a:pPr marL="0" indent="0" algn="ctr">
              <a:buNone/>
            </a:pPr>
            <a:endParaRPr lang="he-IL" sz="1800" b="1" dirty="0" smtClean="0"/>
          </a:p>
          <a:p>
            <a:pPr marL="0" indent="0" algn="ctr">
              <a:buNone/>
            </a:pPr>
            <a:endParaRPr lang="he-IL" sz="1800" b="1" dirty="0" smtClean="0"/>
          </a:p>
          <a:p>
            <a:pPr marL="0" indent="0">
              <a:buNone/>
            </a:pPr>
            <a:r>
              <a:rPr lang="he-IL" sz="1800" dirty="0" smtClean="0"/>
              <a:t>שם </a:t>
            </a:r>
            <a:r>
              <a:rPr lang="he-IL" sz="1800" dirty="0"/>
              <a:t>פרטי______________ שם משפחה_________________ </a:t>
            </a:r>
            <a:endParaRPr lang="he-IL" sz="1800" dirty="0" smtClean="0"/>
          </a:p>
          <a:p>
            <a:pPr marL="0" indent="0">
              <a:buNone/>
            </a:pPr>
            <a:endParaRPr lang="he-IL" sz="1800" dirty="0" smtClean="0"/>
          </a:p>
          <a:p>
            <a:pPr marL="0" indent="0">
              <a:buNone/>
            </a:pPr>
            <a:r>
              <a:rPr lang="he-IL" sz="1800" dirty="0" smtClean="0"/>
              <a:t>טלפון נייד ____________________</a:t>
            </a:r>
            <a:endParaRPr lang="he-IL" sz="1800" dirty="0"/>
          </a:p>
          <a:p>
            <a:pPr marL="0" indent="0">
              <a:buNone/>
            </a:pPr>
            <a:endParaRPr lang="he-IL" sz="1400" b="1" dirty="0" smtClean="0"/>
          </a:p>
          <a:p>
            <a:pPr marL="0" indent="0">
              <a:buNone/>
            </a:pPr>
            <a:r>
              <a:rPr lang="he-IL" sz="1800" dirty="0" smtClean="0"/>
              <a:t>ברצוני </a:t>
            </a:r>
            <a:r>
              <a:rPr lang="he-IL" sz="1800" dirty="0"/>
              <a:t>לרכוש _____________ כמות יחידות:___________</a:t>
            </a:r>
          </a:p>
          <a:p>
            <a:pPr marL="0" indent="0">
              <a:buNone/>
            </a:pPr>
            <a:r>
              <a:rPr lang="he-IL" sz="1800" dirty="0" smtClean="0"/>
              <a:t>ברצוני </a:t>
            </a:r>
            <a:r>
              <a:rPr lang="he-IL" sz="1800" dirty="0"/>
              <a:t>לרכוש </a:t>
            </a:r>
            <a:r>
              <a:rPr lang="he-IL" sz="1800" dirty="0" smtClean="0"/>
              <a:t>_____________ כמות יחידות:___________</a:t>
            </a:r>
            <a:endParaRPr lang="he-IL" sz="1800" dirty="0"/>
          </a:p>
          <a:p>
            <a:pPr marL="0" indent="0">
              <a:buNone/>
            </a:pPr>
            <a:r>
              <a:rPr lang="he-IL" sz="1800" dirty="0"/>
              <a:t>ברצוני לרכוש _____________ כמות יחידות:___________</a:t>
            </a:r>
          </a:p>
          <a:p>
            <a:pPr marL="0" indent="0">
              <a:buNone/>
            </a:pPr>
            <a:endParaRPr lang="he-IL" sz="1800" b="1" dirty="0" smtClean="0"/>
          </a:p>
          <a:p>
            <a:pPr marL="0" indent="0">
              <a:buNone/>
            </a:pPr>
            <a:r>
              <a:rPr lang="he-IL" sz="1800" b="1" dirty="0" smtClean="0"/>
              <a:t>סה"כ </a:t>
            </a:r>
            <a:r>
              <a:rPr lang="he-IL" sz="1800" b="1" dirty="0"/>
              <a:t>לתשלום _______</a:t>
            </a:r>
            <a:r>
              <a:rPr lang="he-IL" sz="1800" b="1" dirty="0" smtClean="0"/>
              <a:t>ש"ח</a:t>
            </a:r>
          </a:p>
          <a:p>
            <a:pPr marL="0" indent="0">
              <a:buNone/>
            </a:pPr>
            <a:endParaRPr lang="he-IL" sz="1400" b="1" dirty="0"/>
          </a:p>
          <a:p>
            <a:pPr marL="0" indent="0">
              <a:buNone/>
            </a:pPr>
            <a:r>
              <a:rPr lang="he-IL" sz="1800" dirty="0" smtClean="0"/>
              <a:t>הנני </a:t>
            </a:r>
            <a:r>
              <a:rPr lang="he-IL" sz="1800" dirty="0"/>
              <a:t>מאשר/ת חיוב כרטיס האשראי שלי :</a:t>
            </a:r>
          </a:p>
          <a:p>
            <a:pPr marL="0" indent="0">
              <a:buNone/>
            </a:pPr>
            <a:r>
              <a:rPr lang="he-IL" sz="1800" dirty="0"/>
              <a:t>מס כרטיס </a:t>
            </a:r>
            <a:r>
              <a:rPr lang="he-IL" sz="1800" dirty="0" smtClean="0"/>
              <a:t>__________________________________</a:t>
            </a:r>
          </a:p>
          <a:p>
            <a:pPr marL="0" indent="0">
              <a:buNone/>
            </a:pPr>
            <a:endParaRPr lang="he-IL" sz="1800" dirty="0"/>
          </a:p>
          <a:p>
            <a:pPr marL="0" indent="0">
              <a:buNone/>
            </a:pPr>
            <a:r>
              <a:rPr lang="he-IL" sz="1800" dirty="0"/>
              <a:t>תוקף ____/____ 3 ספרות ביקורת </a:t>
            </a:r>
            <a:r>
              <a:rPr lang="he-IL" sz="1800" dirty="0" smtClean="0"/>
              <a:t>______</a:t>
            </a:r>
          </a:p>
          <a:p>
            <a:pPr marL="0" indent="0">
              <a:buNone/>
            </a:pPr>
            <a:endParaRPr lang="he-IL" sz="1800" dirty="0"/>
          </a:p>
          <a:p>
            <a:pPr marL="0" indent="0">
              <a:buNone/>
            </a:pPr>
            <a:r>
              <a:rPr lang="he-IL" sz="1800" dirty="0"/>
              <a:t>סה"כ לחיוב </a:t>
            </a:r>
            <a:r>
              <a:rPr lang="he-IL" sz="1800" dirty="0" smtClean="0"/>
              <a:t>__________</a:t>
            </a:r>
          </a:p>
          <a:p>
            <a:pPr marL="0" indent="0">
              <a:buNone/>
            </a:pPr>
            <a:r>
              <a:rPr lang="he-IL" sz="1800" dirty="0" smtClean="0"/>
              <a:t>כתובת לאספקה: __________________________________</a:t>
            </a:r>
          </a:p>
          <a:p>
            <a:pPr marL="0" indent="0">
              <a:buNone/>
            </a:pPr>
            <a:r>
              <a:rPr lang="he-IL" sz="1800" dirty="0" smtClean="0"/>
              <a:t>ת"ז </a:t>
            </a:r>
            <a:r>
              <a:rPr lang="he-IL" sz="1800" dirty="0" smtClean="0"/>
              <a:t>__________________  חתימה ____________________</a:t>
            </a:r>
          </a:p>
          <a:p>
            <a:pPr marL="0" indent="0">
              <a:buNone/>
            </a:pPr>
            <a:endParaRPr lang="he-IL" sz="1400" dirty="0"/>
          </a:p>
          <a:p>
            <a:pPr marL="0" indent="0">
              <a:buNone/>
            </a:pPr>
            <a:r>
              <a:rPr lang="he-IL" sz="2800" b="1" dirty="0" smtClean="0"/>
              <a:t>      נא לפקסס: 073-2111793</a:t>
            </a:r>
          </a:p>
          <a:p>
            <a:pPr marL="0" indent="0">
              <a:buNone/>
            </a:pPr>
            <a:r>
              <a:rPr lang="he-IL" sz="2800" b="1" dirty="0" smtClean="0"/>
              <a:t>  טלפון לבירורים : 052-8802333</a:t>
            </a:r>
            <a:endParaRPr lang="he-IL" sz="2800" b="1" dirty="0"/>
          </a:p>
          <a:p>
            <a:pPr marL="0" indent="0">
              <a:buNone/>
            </a:pPr>
            <a:r>
              <a:rPr lang="he-IL" sz="1600" dirty="0" smtClean="0"/>
              <a:t>בימים א-ה – 09-17</a:t>
            </a:r>
            <a:endParaRPr lang="he-IL" sz="1600" dirty="0"/>
          </a:p>
        </p:txBody>
      </p:sp>
      <p:sp>
        <p:nvSpPr>
          <p:cNvPr id="4" name="מלבן 3"/>
          <p:cNvSpPr/>
          <p:nvPr/>
        </p:nvSpPr>
        <p:spPr>
          <a:xfrm>
            <a:off x="2159877" y="362607"/>
            <a:ext cx="528144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he-IL" sz="3200" b="1" i="0" u="none" strike="noStrike" baseline="0" dirty="0" smtClean="0">
              <a:latin typeface="Spacer-Bold"/>
            </a:endParaRPr>
          </a:p>
          <a:p>
            <a:pPr algn="ctr"/>
            <a:r>
              <a:rPr lang="he-IL" sz="3200" b="1" i="0" u="none" strike="noStrike" baseline="0" dirty="0" smtClean="0">
                <a:latin typeface="Spacer-Bold"/>
              </a:rPr>
              <a:t>עובדי </a:t>
            </a:r>
            <a:r>
              <a:rPr lang="he-IL" sz="3200" b="1" dirty="0">
                <a:latin typeface="Spacer-Bold"/>
              </a:rPr>
              <a:t>חברת </a:t>
            </a: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982" y="10245994"/>
            <a:ext cx="2990124" cy="642032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4441" y="10249355"/>
            <a:ext cx="2538249" cy="926442"/>
          </a:xfrm>
          <a:prstGeom prst="rect">
            <a:avLst/>
          </a:prstGeom>
        </p:spPr>
      </p:pic>
      <p:pic>
        <p:nvPicPr>
          <p:cNvPr id="8" name="Picture 2" descr="http://static.wixstatic.com/media/8ec82a_3fe6b9b20ac2416894dee64156b7c2e3.png_srz_377_180_85_22_0.50_1.20_0.00_png_sr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159" y="625594"/>
            <a:ext cx="1685953" cy="80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382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136</TotalTime>
  <Words>79</Words>
  <Application>Microsoft Office PowerPoint</Application>
  <PresentationFormat>מסך רחב</PresentationFormat>
  <Paragraphs>29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Spacer-Bold</vt:lpstr>
      <vt:lpstr>Times New Roman</vt:lpstr>
      <vt:lpstr>ערכת נושא Office</vt:lpstr>
      <vt:lpstr>מצגת של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רוית נוביקוב</dc:creator>
  <cp:lastModifiedBy>אורנה בן דוד</cp:lastModifiedBy>
  <cp:revision>43</cp:revision>
  <dcterms:created xsi:type="dcterms:W3CDTF">2016-06-14T08:24:06Z</dcterms:created>
  <dcterms:modified xsi:type="dcterms:W3CDTF">2016-08-16T14:36:37Z</dcterms:modified>
</cp:coreProperties>
</file>